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99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1477CC-571A-B232-A33F-0A2182041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A2192B-3CBF-2998-7D1C-8AB1E276C4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6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64515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connais et j’utilise la relation entre unités et dizaines, entre dizaines et centaines, entre unités et centaines.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3531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025" y="376559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Combien de </a:t>
            </a:r>
            <a:r>
              <a:rPr lang="fr-FR" b="1" dirty="0"/>
              <a:t>dizaines</a:t>
            </a:r>
            <a:r>
              <a:rPr lang="fr-FR" dirty="0"/>
              <a:t> y a-t-il dans le nombre ?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2691740" y="1789217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1 3 2</a:t>
            </a:r>
          </a:p>
        </p:txBody>
      </p:sp>
    </p:spTree>
    <p:extLst>
      <p:ext uri="{BB962C8B-B14F-4D97-AF65-F5344CB8AC3E}">
        <p14:creationId xmlns:p14="http://schemas.microsoft.com/office/powerpoint/2010/main" val="207923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2691740" y="1789217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1 3 2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0D81D7-D969-4391-6BD0-927EB03A07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7636" y="1305593"/>
            <a:ext cx="2615593" cy="174372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C483225-651A-54ED-E87E-DD134115FF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849" y="3154670"/>
            <a:ext cx="1075168" cy="108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54B1DB6-7ACE-7EE5-C344-A8AF3584A3F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849" y="3154670"/>
            <a:ext cx="158644" cy="108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610728D-1013-962B-985E-3A94F4C719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110" y="3154670"/>
            <a:ext cx="158644" cy="108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480FA6D-44B1-0908-D6AC-136730802A3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322" y="3154670"/>
            <a:ext cx="158644" cy="10800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8EA173C-4025-D1C7-E289-1CF44DB505E4}"/>
              </a:ext>
            </a:extLst>
          </p:cNvPr>
          <p:cNvSpPr txBox="1"/>
          <p:nvPr/>
        </p:nvSpPr>
        <p:spPr>
          <a:xfrm>
            <a:off x="2255842" y="4031675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1 3 </a:t>
            </a:r>
          </a:p>
        </p:txBody>
      </p:sp>
    </p:spTree>
    <p:extLst>
      <p:ext uri="{BB962C8B-B14F-4D97-AF65-F5344CB8AC3E}">
        <p14:creationId xmlns:p14="http://schemas.microsoft.com/office/powerpoint/2010/main" val="316834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Combien de </a:t>
            </a:r>
            <a:r>
              <a:rPr lang="fr-FR" b="1" dirty="0"/>
              <a:t>dizaines</a:t>
            </a:r>
            <a:r>
              <a:rPr lang="fr-FR" dirty="0"/>
              <a:t> y a-t-il dans le nombre ?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2691740" y="1789217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1 5 4</a:t>
            </a:r>
          </a:p>
        </p:txBody>
      </p:sp>
    </p:spTree>
    <p:extLst>
      <p:ext uri="{BB962C8B-B14F-4D97-AF65-F5344CB8AC3E}">
        <p14:creationId xmlns:p14="http://schemas.microsoft.com/office/powerpoint/2010/main" val="1954837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2691738" y="1803713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1 5 4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0D81D7-D969-4391-6BD0-927EB03A07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7636" y="1305593"/>
            <a:ext cx="2615593" cy="174372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C483225-651A-54ED-E87E-DD134115FF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015" y="3154670"/>
            <a:ext cx="1075168" cy="108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54B1DB6-7ACE-7EE5-C344-A8AF3584A3F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849" y="3154670"/>
            <a:ext cx="158644" cy="108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610728D-1013-962B-985E-3A94F4C719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28" y="3154670"/>
            <a:ext cx="158644" cy="108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480FA6D-44B1-0908-D6AC-136730802A3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78" y="3154670"/>
            <a:ext cx="158644" cy="10800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8EA173C-4025-D1C7-E289-1CF44DB505E4}"/>
              </a:ext>
            </a:extLst>
          </p:cNvPr>
          <p:cNvSpPr txBox="1"/>
          <p:nvPr/>
        </p:nvSpPr>
        <p:spPr>
          <a:xfrm>
            <a:off x="2208341" y="4031675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1 5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A270EBB-1D69-254A-624A-351AB7C460D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231" y="3154670"/>
            <a:ext cx="158644" cy="108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70464E-FAC0-FCAF-7CB3-F7BD4A86823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784" y="3154670"/>
            <a:ext cx="158644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79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Combien de </a:t>
            </a:r>
            <a:r>
              <a:rPr lang="fr-FR" b="1" dirty="0"/>
              <a:t>dizaines</a:t>
            </a:r>
            <a:r>
              <a:rPr lang="fr-FR" dirty="0"/>
              <a:t> y a-t-il dans le nombre ?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2691740" y="1789217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1 1 9</a:t>
            </a:r>
          </a:p>
        </p:txBody>
      </p:sp>
    </p:spTree>
    <p:extLst>
      <p:ext uri="{BB962C8B-B14F-4D97-AF65-F5344CB8AC3E}">
        <p14:creationId xmlns:p14="http://schemas.microsoft.com/office/powerpoint/2010/main" val="3364326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2691738" y="1803713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1 1 9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0D81D7-D969-4391-6BD0-927EB03A07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7636" y="1305593"/>
            <a:ext cx="2615593" cy="174372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C483225-651A-54ED-E87E-DD134115FF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015" y="3154670"/>
            <a:ext cx="1075168" cy="108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54B1DB6-7ACE-7EE5-C344-A8AF3584A3F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849" y="3154670"/>
            <a:ext cx="158644" cy="10800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8EA173C-4025-D1C7-E289-1CF44DB505E4}"/>
              </a:ext>
            </a:extLst>
          </p:cNvPr>
          <p:cNvSpPr txBox="1"/>
          <p:nvPr/>
        </p:nvSpPr>
        <p:spPr>
          <a:xfrm>
            <a:off x="2208341" y="4031675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1 1</a:t>
            </a:r>
          </a:p>
        </p:txBody>
      </p:sp>
    </p:spTree>
    <p:extLst>
      <p:ext uri="{BB962C8B-B14F-4D97-AF65-F5344CB8AC3E}">
        <p14:creationId xmlns:p14="http://schemas.microsoft.com/office/powerpoint/2010/main" val="109844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/>
              <a:t>Combien de </a:t>
            </a:r>
            <a:r>
              <a:rPr lang="fr-FR" b="1" dirty="0"/>
              <a:t>dizaines</a:t>
            </a:r>
            <a:r>
              <a:rPr lang="fr-FR" dirty="0"/>
              <a:t> y a-t-il dans le nombre ?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2691740" y="1789217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1 0 6</a:t>
            </a:r>
          </a:p>
        </p:txBody>
      </p:sp>
    </p:spTree>
    <p:extLst>
      <p:ext uri="{BB962C8B-B14F-4D97-AF65-F5344CB8AC3E}">
        <p14:creationId xmlns:p14="http://schemas.microsoft.com/office/powerpoint/2010/main" val="3954005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08" y="367850"/>
            <a:ext cx="7838127" cy="53134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0" name="Espace réservé du texte 99">
            <a:extLst>
              <a:ext uri="{FF2B5EF4-FFF2-40B4-BE49-F238E27FC236}">
                <a16:creationId xmlns:a16="http://schemas.microsoft.com/office/drawing/2014/main" id="{39157053-83B8-13EB-9424-F1465F4E3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0D686E-64B3-5705-D61A-F2A3266F8487}"/>
              </a:ext>
            </a:extLst>
          </p:cNvPr>
          <p:cNvSpPr txBox="1"/>
          <p:nvPr/>
        </p:nvSpPr>
        <p:spPr>
          <a:xfrm>
            <a:off x="2691738" y="1831231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1 0 6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0D81D7-D969-4391-6BD0-927EB03A07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7636" y="1305593"/>
            <a:ext cx="2615593" cy="174372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C483225-651A-54ED-E87E-DD134115FF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015" y="3154670"/>
            <a:ext cx="1075168" cy="10800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8EA173C-4025-D1C7-E289-1CF44DB505E4}"/>
              </a:ext>
            </a:extLst>
          </p:cNvPr>
          <p:cNvSpPr txBox="1"/>
          <p:nvPr/>
        </p:nvSpPr>
        <p:spPr>
          <a:xfrm>
            <a:off x="2208341" y="4031675"/>
            <a:ext cx="3487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1 0</a:t>
            </a:r>
          </a:p>
        </p:txBody>
      </p:sp>
    </p:spTree>
    <p:extLst>
      <p:ext uri="{BB962C8B-B14F-4D97-AF65-F5344CB8AC3E}">
        <p14:creationId xmlns:p14="http://schemas.microsoft.com/office/powerpoint/2010/main" val="390445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102</Words>
  <Application>Microsoft Office PowerPoint</Application>
  <PresentationFormat>Affichage à l'écran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Combien de dizaines y a-t-il dans le nombre ?</vt:lpstr>
      <vt:lpstr>Correction</vt:lpstr>
      <vt:lpstr>Combien de dizaines y a-t-il dans le nombre ?</vt:lpstr>
      <vt:lpstr>Correction</vt:lpstr>
      <vt:lpstr>Combien de dizaines y a-t-il dans le nombre ?</vt:lpstr>
      <vt:lpstr>Correction</vt:lpstr>
      <vt:lpstr>Combien de dizaines y a-t-il dans le nombre ?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55</cp:revision>
  <dcterms:created xsi:type="dcterms:W3CDTF">2023-02-07T14:55:57Z</dcterms:created>
  <dcterms:modified xsi:type="dcterms:W3CDTF">2025-09-16T18:19:03Z</dcterms:modified>
</cp:coreProperties>
</file>